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61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배달의민족 도현" panose="020B0600000101010101" pitchFamily="50" charset="-127"/>
      <p:regular r:id="rId36"/>
    </p:embeddedFont>
    <p:embeddedFont>
      <p:font typeface="배달의민족 주아" panose="02020603020101020101" pitchFamily="18" charset="-127"/>
      <p:regular r:id="rId37"/>
    </p:embeddedFont>
    <p:embeddedFont>
      <p:font typeface="배찌체" panose="00000500000000000000" pitchFamily="2" charset="-127"/>
      <p:regular r:id="rId38"/>
    </p:embeddedFont>
    <p:embeddedFont>
      <p:font typeface="배달의민족 연성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8" y="55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67097" y="3851238"/>
            <a:ext cx="2478524" cy="480614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동계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특훈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포폴용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72000"/>
            <a:ext cx="5323573" cy="680041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 기획서 </a:t>
            </a:r>
            <a:r>
              <a:rPr lang="ko-KR" altLang="en-US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포폴을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제작해본다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0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기획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696000" y="1300797"/>
          <a:ext cx="10657800" cy="4769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21366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909247325"/>
                    </a:ext>
                  </a:extLst>
                </a:gridCol>
              </a:tblGrid>
              <a:tr h="474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1.04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포폴용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기획서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분량과 깊이 계획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레벨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기획서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1.08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레벨 기획서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초급 퍼즐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중급 퍼즐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1.15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고급 퍼즐 기획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1.18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스테이지 레벨 기획서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초급 스테이지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98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1.20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중급 스테이지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고급 스테이지 기획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75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https://www.gamemeca.com/view.php?gid=1529544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4,5,7,8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제작 중인 게임 캡처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4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pPr/>
              <a:t>12</a:t>
            </a:fld>
            <a:r>
              <a:rPr lang="en-US" altLang="ko-KR" dirty="0" smtClean="0">
                <a:solidFill>
                  <a:schemeClr val="tx1"/>
                </a:solidFill>
              </a:rPr>
              <a:t>/9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67097" y="3851238"/>
            <a:ext cx="2478524" cy="480614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레벨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72000"/>
            <a:ext cx="5323573" cy="9271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구성 요소인 블록에 대하여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구체적인 카테고리와 상세 정보를 설정한다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3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13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블록의 정의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 타입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 	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설정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특수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캐릭터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</a:t>
            </a:r>
            <a:endParaRPr lang="en-US" altLang="ko-KR" noProof="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5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4736755" y="2719092"/>
            <a:ext cx="614978" cy="6400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21787" y="2030384"/>
            <a:ext cx="614978" cy="6118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0089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65017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365511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5082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12934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29505" y="1741515"/>
            <a:ext cx="614978" cy="45720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블록의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14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블록이란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월드를 구성하는 단위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상에서 표현되는 모든 것은 블록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73000" y="1970116"/>
          <a:ext cx="43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5619106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671690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3922050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96972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39631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1200148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200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160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11693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5497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6242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7" y="2072607"/>
            <a:ext cx="551393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89" y="2072607"/>
            <a:ext cx="532416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836" y="2072607"/>
            <a:ext cx="530328" cy="540000"/>
          </a:xfrm>
          <a:prstGeom prst="rect">
            <a:avLst/>
          </a:prstGeom>
        </p:spPr>
      </p:pic>
      <p:pic>
        <p:nvPicPr>
          <p:cNvPr id="1026" name="Picture 2" descr="온도계일러스트, 벡터, 상업적 이미지사이트 - 123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21" y="201871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27926" y="563038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2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696000" y="1338897"/>
          <a:ext cx="10657801" cy="46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60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94152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99367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일반적으로 지형지물을 구성하며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블록의 기준이 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크기를 가지는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나무나 꽃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서랍장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책상 등과 같은 장식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NPC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 몬스터나 동물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 등을 소환할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적용된 블록 파괴 시 해당 아이템을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드랍 시키는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해당 커맨드를 동작시키는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블록 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15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210" y="1928478"/>
            <a:ext cx="557019" cy="545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51258" y="201656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642" y="2625003"/>
            <a:ext cx="346154" cy="54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51258" y="269423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51258" y="3401568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51258" y="4100524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51258" y="481014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51258" y="550382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070" y="3995079"/>
            <a:ext cx="213296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627" y="4702720"/>
            <a:ext cx="314182" cy="5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10130571" y="5418488"/>
            <a:ext cx="565117" cy="54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665162" y="2200330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5162" y="287890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장식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90641" y="351860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65162" y="4257133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65162" y="4932822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65162" y="5675185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10053129" y="3352947"/>
            <a:ext cx="720000" cy="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6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블록 설정 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16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96000" y="1338898"/>
          <a:ext cx="10657801" cy="468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7094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239001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33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온도에 따른 형태 변화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블록의 체력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-1, 0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이면 파괴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 적용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활성화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사용 가능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True, True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때 커맨드 체크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1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17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95998" y="1114453"/>
          <a:ext cx="10657802" cy="5061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불 자체 온도 하락 시 소멸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이동하며 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하락 시 얼음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상승 시 수증기로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이동하며 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용암 자체 온도 하락 시 바위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하락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얼음 자체 온도 하락 시 물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시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자리 코드를 입력하며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 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사이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 이상이면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랜덤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없다면 비활성화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블록 위에 플레이어가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이상 있으면 소멸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73463"/>
            <a:ext cx="720000" cy="7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t="34667"/>
          <a:stretch/>
        </p:blipFill>
        <p:spPr>
          <a:xfrm>
            <a:off x="2605369" y="2440996"/>
            <a:ext cx="46226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2476500" y="3314346"/>
            <a:ext cx="720000" cy="446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0" t="14074" r="47592" b="49815"/>
          <a:stretch/>
        </p:blipFill>
        <p:spPr>
          <a:xfrm>
            <a:off x="2541337" y="4021899"/>
            <a:ext cx="564923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4772512"/>
            <a:ext cx="617797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00" y="5525153"/>
            <a:ext cx="756000" cy="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67630" y="209159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7630" y="3728358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7630" y="287067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7630" y="4389192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7630" y="5229639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7630" y="595155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7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캐릭터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18</a:t>
            </a:fld>
            <a:r>
              <a:rPr lang="en-US" altLang="ko-KR" dirty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95998" y="1114453"/>
          <a:ext cx="10657802" cy="4895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6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320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가을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마녀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02" y="1717908"/>
            <a:ext cx="42659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02" y="3148306"/>
            <a:ext cx="462857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99" y="4714299"/>
            <a:ext cx="1050411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9695" y="256417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9695" y="396695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9695" y="576378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5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커맨드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19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95998" y="1114453"/>
          <a:ext cx="10657802" cy="499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794402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504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762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 위치 지정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적용한 블록 위에서 모든 플레이어는 시작</a:t>
                      </a:r>
                      <a:endParaRPr lang="en-US" altLang="ko-KR" sz="1600" b="0" baseline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 플레이어가 생성될 수 없다면 커맨드 블록 사용 불가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   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개의 블록에 설정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설정한 블록 중 랜덤한 위치의 블록에서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</a:t>
                      </a:r>
                      <a:endParaRPr lang="en-US" altLang="ko-KR" sz="1600" b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적용한 블록은 물리 엔진의 영향을 받음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반복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만큼 반복 이동을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사이에서 회전을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7623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 출발점이 적용된 블록과 충돌 시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코드의 도착점 블록 위로 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유일한 코드를 가진 하나의 도착점을 지정 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동일한 코드의 출발점 사용 가능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코드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출발점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도착점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해당 위치에 적용한 블록이 없다면 재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재 생성 </a:t>
                      </a:r>
                      <a:r>
                        <a:rPr kumimoji="0" lang="ko-KR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횟수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8033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4686203"/>
            <a:ext cx="617797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4" y="1818109"/>
            <a:ext cx="539968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2569938" y="3188487"/>
            <a:ext cx="565117" cy="540000"/>
          </a:xfrm>
          <a:prstGeom prst="rect">
            <a:avLst/>
          </a:prstGeom>
        </p:spPr>
      </p:pic>
      <p:sp>
        <p:nvSpPr>
          <p:cNvPr id="10" name="왼쪽으로 구부러진 화살표 9"/>
          <p:cNvSpPr/>
          <p:nvPr/>
        </p:nvSpPr>
        <p:spPr>
          <a:xfrm>
            <a:off x="2885963" y="4032146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 rot="10800000">
            <a:off x="2605369" y="4032146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82" y="2438507"/>
            <a:ext cx="540000" cy="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5963" y="2191444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5963" y="2920405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5963" y="3653997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3400" y="5254277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43597" y="5589721"/>
            <a:ext cx="617797" cy="84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91589" y="5454604"/>
            <a:ext cx="121811" cy="55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컨셉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계획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8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20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15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82486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 예시 </a:t>
                      </a:r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(2)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(1). (2), 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https://www.pinterest.co.kr/pin/46091596172236400/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(2)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https://www.pinterest.co.kr/pin/586734657701190680/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https://lycka7.tistory.com/1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(5)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https://www.pinterest.co.kr/pin/743305113491186159/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(6)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https://www.pinterest.co.kr/pin/87538786494436905/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(7)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https://www.pinterest.co.kr/pin/57772807707845727/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5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pPr/>
              <a:t>21</a:t>
            </a:fld>
            <a:r>
              <a:rPr lang="en-US" altLang="ko-KR" dirty="0" smtClean="0">
                <a:solidFill>
                  <a:schemeClr val="tx1"/>
                </a:solidFill>
              </a:rPr>
              <a:t>/9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67097" y="3851238"/>
            <a:ext cx="2478524" cy="480614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퍼즐 레벨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2710331" y="4572000"/>
            <a:ext cx="5992055" cy="80437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상에서 구현할 하나의 퍼즐을 레벨 디자인 하여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제작하는 퍼즐들을 보다 쉽고 빠르게 제작할 수 있도록 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4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22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퍼즐 난이도 요소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퍼즐 맵 구성</a:t>
            </a:r>
            <a:endParaRPr lang="en-US" altLang="ko-KR" noProof="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난이도 하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난이도 중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난이도 상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7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퍼즐 </a:t>
            </a:r>
            <a:r>
              <a:rPr lang="ko-KR" altLang="en-US" dirty="0" smtClean="0"/>
              <a:t>난이도 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96000" y="1338898"/>
          <a:ext cx="10657800" cy="466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4109962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4109962">
                  <a:extLst>
                    <a:ext uri="{9D8B030D-6E8A-4147-A177-3AD203B41FA5}">
                      <a16:colId xmlns:a16="http://schemas.microsoft.com/office/drawing/2014/main" val="4194763191"/>
                    </a:ext>
                  </a:extLst>
                </a:gridCol>
              </a:tblGrid>
              <a:tr h="49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사용하는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사용이 늘어날 수록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컨트롤 난이도가 높아지므로 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제한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돌파하는데 최대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제한으로 빠르게 돌파하도록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하여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실수를 유발함으로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돌파하는데 부여되는 긴장감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함정들로 퍼즐을 돌파하는데 긴장감을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부여하여 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돌파하는데 걸리는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시간이 길수록 집중하는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시간이 길어지므로 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돌파하는데 필요한 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횟수가 늘어날 수록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컨트롤 난이도가 높아지므로 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해결하는데 사용하는 두뇌 활용도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두뇌를 사용할 수록 퍼즐 돌파에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시간을 소모함으로 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5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퍼즐 맵 구상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24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6567054" y="2761904"/>
          <a:ext cx="4786746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84740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징검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다리의 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건너편으로 건너가기 위하여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방의 퍼즐을 풀도록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</a:tbl>
          </a:graphicData>
        </a:graphic>
      </p:graphicFrame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rcRect l="13021" t="13056" r="26042"/>
          <a:stretch/>
        </p:blipFill>
        <p:spPr>
          <a:xfrm>
            <a:off x="1095245" y="1437322"/>
            <a:ext cx="3953004" cy="423005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95244" y="5731136"/>
            <a:ext cx="147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&gt; -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퍼즐 맵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5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난이도 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25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6415714" y="1047404"/>
          <a:ext cx="4786746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움직이는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징검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간단한 점프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맵으로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게임 조작 방식 숙달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천천히 움직이는 발판 위를 건너뛰어 반대편으로 넘어간다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만약 떨어지면 다시 도전할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 순서대로 점프를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도착점에 도달한다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39" name="왼쪽/오른쪽 화살표 38"/>
          <p:cNvSpPr/>
          <p:nvPr/>
        </p:nvSpPr>
        <p:spPr>
          <a:xfrm rot="5400000">
            <a:off x="1114425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33487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05037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왼쪽/오른쪽 화살표 15"/>
          <p:cNvSpPr/>
          <p:nvPr/>
        </p:nvSpPr>
        <p:spPr>
          <a:xfrm rot="5400000">
            <a:off x="2109787" y="449892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05037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18327" y="4709952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왼쪽/오른쪽 화살표 18"/>
          <p:cNvSpPr/>
          <p:nvPr/>
        </p:nvSpPr>
        <p:spPr>
          <a:xfrm>
            <a:off x="3353322" y="4733763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88342" y="4714713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04381" y="2482634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왼쪽/오른쪽 화살표 21"/>
          <p:cNvSpPr/>
          <p:nvPr/>
        </p:nvSpPr>
        <p:spPr>
          <a:xfrm rot="5400000">
            <a:off x="3585318" y="3342316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04380" y="4147972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99286" y="192801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76969" y="137556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왼쪽/오른쪽 화살표 29"/>
          <p:cNvSpPr/>
          <p:nvPr/>
        </p:nvSpPr>
        <p:spPr>
          <a:xfrm>
            <a:off x="4321786" y="1399378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04380" y="137691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5117438" y="2493490"/>
            <a:ext cx="500061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183299" y="192801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83299" y="30372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33487" y="4714713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30129" y="138032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83299" y="5270842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50692" y="4595391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/오른쪽 화살표 42"/>
          <p:cNvSpPr/>
          <p:nvPr/>
        </p:nvSpPr>
        <p:spPr>
          <a:xfrm rot="5400000">
            <a:off x="9133498" y="4610315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9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난이도 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26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10" name="왼쪽/오른쪽 화살표 9"/>
          <p:cNvSpPr/>
          <p:nvPr/>
        </p:nvSpPr>
        <p:spPr>
          <a:xfrm rot="5400000">
            <a:off x="1114425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3487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15366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왼쪽/오른쪽 화살표 15"/>
          <p:cNvSpPr/>
          <p:nvPr/>
        </p:nvSpPr>
        <p:spPr>
          <a:xfrm rot="5400000">
            <a:off x="2620116" y="449892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15366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28193" y="4717570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왼쪽/오른쪽 화살표 18"/>
          <p:cNvSpPr/>
          <p:nvPr/>
        </p:nvSpPr>
        <p:spPr>
          <a:xfrm>
            <a:off x="4363188" y="474138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8208" y="472233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96562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왼쪽/오른쪽 화살표 21"/>
          <p:cNvSpPr/>
          <p:nvPr/>
        </p:nvSpPr>
        <p:spPr>
          <a:xfrm rot="5400000">
            <a:off x="4577500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672750" y="360044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6415714" y="1044847"/>
          <a:ext cx="4786746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21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21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움직이는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징검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64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사용해야하는 상황을 만들어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사용 숙달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210941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210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21094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210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5177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움직이며 먼 거리에 위치한 발판 위를     건너뛰어 반대편으로 넘어간다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만약 떨어지면 다시 도전할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64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 순서대로 상황에 맞는 시간 마법과 점프를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도착점에 도달한다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2339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198764" y="247649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09675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24025" y="1367974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94397" y="138339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47515" y="5098569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/오른쪽 화살표 41"/>
          <p:cNvSpPr/>
          <p:nvPr/>
        </p:nvSpPr>
        <p:spPr>
          <a:xfrm rot="5400000">
            <a:off x="9124949" y="5104307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난이도 중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27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9" name="왼쪽/오른쪽 화살표 8"/>
          <p:cNvSpPr/>
          <p:nvPr/>
        </p:nvSpPr>
        <p:spPr>
          <a:xfrm rot="5400000">
            <a:off x="1114425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3487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15366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왼쪽/오른쪽 화살표 14"/>
          <p:cNvSpPr/>
          <p:nvPr/>
        </p:nvSpPr>
        <p:spPr>
          <a:xfrm rot="5400000">
            <a:off x="2620116" y="449892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15366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09143" y="4717570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왼쪽/오른쪽 화살표 17"/>
          <p:cNvSpPr/>
          <p:nvPr/>
        </p:nvSpPr>
        <p:spPr>
          <a:xfrm>
            <a:off x="4344138" y="474138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79158" y="472233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96562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577500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72750" y="360044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98764" y="247649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9675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4025" y="1367974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94397" y="138339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6415714" y="1047404"/>
          <a:ext cx="4786746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위험한 빠르게 움직이는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징검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떨어졌을 때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위험하다는 사실을 각인시켜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난이도이지만 보다 어렵게 느끼게 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319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움직이며 먼 거리에 위치한 발판 위를     건너뛰어 반대편으로 넘어간다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바닥에 용암을 두어 실패 시 사망할 수 있다는 긴장감을 부여한다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 순서대로 상황에 맞는 시간 마법과 점프를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도착점에 도달한다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34588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6757040" y="5334202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/오른쪽 화살표 29"/>
          <p:cNvSpPr/>
          <p:nvPr/>
        </p:nvSpPr>
        <p:spPr>
          <a:xfrm rot="5400000">
            <a:off x="9123975" y="5680983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66565" y="5673018"/>
            <a:ext cx="210072" cy="210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9123974" y="5338411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2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난이도 중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28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9" name="왼쪽/오른쪽 화살표 8"/>
          <p:cNvSpPr/>
          <p:nvPr/>
        </p:nvSpPr>
        <p:spPr>
          <a:xfrm rot="5400000">
            <a:off x="1219199" y="2533648"/>
            <a:ext cx="409576" cy="266700"/>
          </a:xfrm>
          <a:prstGeom prst="leftRightArrow">
            <a:avLst>
              <a:gd name="adj1" fmla="val 43103"/>
              <a:gd name="adj2" fmla="val 47709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3487" y="3010693"/>
            <a:ext cx="381000" cy="38099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33487" y="5261150"/>
            <a:ext cx="381000" cy="38099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25670" y="3588890"/>
            <a:ext cx="381000" cy="3809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왼쪽/오른쪽 화살표 17"/>
          <p:cNvSpPr/>
          <p:nvPr/>
        </p:nvSpPr>
        <p:spPr>
          <a:xfrm>
            <a:off x="1765827" y="5280266"/>
            <a:ext cx="2804802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87088" y="5272437"/>
            <a:ext cx="381000" cy="38099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94397" y="4154779"/>
            <a:ext cx="381000" cy="38099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78744" y="1937545"/>
            <a:ext cx="381000" cy="38099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43012" y="3588890"/>
            <a:ext cx="381000" cy="38099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16517" y="2454622"/>
            <a:ext cx="381000" cy="3809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03075" y="2490787"/>
            <a:ext cx="381000" cy="38099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6415714" y="1047404"/>
          <a:ext cx="4786746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무지개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단순한 징검다리에서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어느 정도 문제를 풀 수 있도록 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319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색이 다른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발판을 건너야 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정해진 순서대로 발판을 밟지 않으면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발판이 사라진다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무지개 색의 순서대로 상황에 맞는 시간 마법과 점프를 활용하여 도착점에 도달한다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34588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6757040" y="5109209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/오른쪽 화살표 29"/>
          <p:cNvSpPr/>
          <p:nvPr/>
        </p:nvSpPr>
        <p:spPr>
          <a:xfrm rot="5400000">
            <a:off x="9123973" y="5454645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66565" y="5448025"/>
            <a:ext cx="210072" cy="210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/오른쪽 화살표 27"/>
          <p:cNvSpPr/>
          <p:nvPr/>
        </p:nvSpPr>
        <p:spPr>
          <a:xfrm rot="5400000">
            <a:off x="9123973" y="5105683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2196731" y="3111845"/>
            <a:ext cx="409576" cy="266700"/>
          </a:xfrm>
          <a:prstGeom prst="leftRightArrow">
            <a:avLst>
              <a:gd name="adj1" fmla="val 43103"/>
              <a:gd name="adj2" fmla="val 47709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81276" y="3584126"/>
            <a:ext cx="381000" cy="38099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72022" y="3584126"/>
            <a:ext cx="381000" cy="38099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>
            <a:off x="3713616" y="3645701"/>
            <a:ext cx="1278756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3627261" y="3055092"/>
            <a:ext cx="1496220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708677" y="470148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96363" y="249078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67735" y="472538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23672" y="1386436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14147" y="417480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75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난이도 상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29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9" name="왼쪽/오른쪽 화살표 8"/>
          <p:cNvSpPr/>
          <p:nvPr/>
        </p:nvSpPr>
        <p:spPr>
          <a:xfrm rot="5400000">
            <a:off x="1219199" y="2533648"/>
            <a:ext cx="409576" cy="266700"/>
          </a:xfrm>
          <a:prstGeom prst="leftRightArrow">
            <a:avLst>
              <a:gd name="adj1" fmla="val 43103"/>
              <a:gd name="adj2" fmla="val 47709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3487" y="3010693"/>
            <a:ext cx="381000" cy="38099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33487" y="5261150"/>
            <a:ext cx="381000" cy="38099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25670" y="3588890"/>
            <a:ext cx="381000" cy="3809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왼쪽/오른쪽 화살표 17"/>
          <p:cNvSpPr/>
          <p:nvPr/>
        </p:nvSpPr>
        <p:spPr>
          <a:xfrm>
            <a:off x="1765827" y="5280266"/>
            <a:ext cx="2804802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87088" y="5272437"/>
            <a:ext cx="381000" cy="38099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94397" y="4154779"/>
            <a:ext cx="381000" cy="38099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78744" y="1937545"/>
            <a:ext cx="381000" cy="38099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43012" y="3588890"/>
            <a:ext cx="381000" cy="38099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16517" y="2454622"/>
            <a:ext cx="381000" cy="3809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03075" y="2490787"/>
            <a:ext cx="381000" cy="38099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6415714" y="1047404"/>
          <a:ext cx="4786746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무지개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모든 것에 시간 제한을 두어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긴장감과 점프 난이도를 높인다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319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발판은 밟으면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후 사라진다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방의 타이머가 계속 울리며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도착점 문이 서서히 닫힌다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무지개 색의 순서대로 상황에 맞는 시간 마법과 점프를 활용하여 도착점에 시간 내에 도달한다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34588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6757040" y="5109209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/오른쪽 화살표 29"/>
          <p:cNvSpPr/>
          <p:nvPr/>
        </p:nvSpPr>
        <p:spPr>
          <a:xfrm rot="5400000">
            <a:off x="9123973" y="5454645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66565" y="5448025"/>
            <a:ext cx="210072" cy="210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/오른쪽 화살표 27"/>
          <p:cNvSpPr/>
          <p:nvPr/>
        </p:nvSpPr>
        <p:spPr>
          <a:xfrm rot="5400000">
            <a:off x="9123973" y="5105683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2196731" y="3111845"/>
            <a:ext cx="409576" cy="266700"/>
          </a:xfrm>
          <a:prstGeom prst="leftRightArrow">
            <a:avLst>
              <a:gd name="adj1" fmla="val 43103"/>
              <a:gd name="adj2" fmla="val 47709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81276" y="3584126"/>
            <a:ext cx="381000" cy="38099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72022" y="3584126"/>
            <a:ext cx="381000" cy="38099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>
            <a:off x="3713616" y="3645701"/>
            <a:ext cx="1278756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3627261" y="3055092"/>
            <a:ext cx="1496220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708677" y="470148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96363" y="249078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67735" y="472538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23672" y="1386436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14147" y="417480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3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375398" y="1063590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623455" y="4930013"/>
          <a:ext cx="103405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1, 3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603304" y="1210848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.gamemeca.com/data_center/158/091/201902141713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8" y="1243220"/>
            <a:ext cx="5762685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2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 기  및  코 멘 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30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96000" y="1529397"/>
          <a:ext cx="10801186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593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540059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 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 멘 트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29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처음엔 그냥 여러 퍼즐들을 생각해봐야 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그런데 하는 도중 이렇게 가는 방향이 맞는 건가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의심이 들어 싹 갈아엎었다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그리고 단 하나의 퍼즐을 좀 더 체계적이고 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레벨 디자인적인 면에서 창작해보려고 노력했다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설정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1~10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기준이 애매하다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좀 더 시간 마법과 샌드박스 사이의 퍼즐 적인 결합이 아쉽다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지식의 한계로 좀 더 창의적이고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복잡하고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신기하며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교훈을 주고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재미있는 퍼즐이 아니다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2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849955" y="1404850"/>
          <a:ext cx="4334436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게임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해결 요소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진행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0" y="2236124"/>
            <a:ext cx="51669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213657"/>
          <a:ext cx="4334436" cy="44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471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1859483"/>
          <a:ext cx="43344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764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847196" y="3785003"/>
          <a:ext cx="4334436" cy="44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471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4384604"/>
          <a:ext cx="43344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31469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제작한 </a:t>
                      </a:r>
                      <a:r>
                        <a:rPr lang="ko-KR" altLang="en-US" sz="1800" b="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게임 플레이</a:t>
                      </a:r>
                      <a:endParaRPr lang="en-US" altLang="ko-KR" sz="18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플레이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82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5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물체의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5" y="2127376"/>
            <a:ext cx="4994972" cy="27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4" t="10926" r="34758" b="38255"/>
          <a:stretch/>
        </p:blipFill>
        <p:spPr>
          <a:xfrm>
            <a:off x="1347392" y="1186336"/>
            <a:ext cx="3888355" cy="216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새싹으로 만든다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 rot="5400000">
            <a:off x="3570464" y="3314347"/>
            <a:ext cx="704850" cy="47981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16200000">
            <a:off x="2444497" y="3314347"/>
            <a:ext cx="704850" cy="479811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0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사용해서 플레이어가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소환할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 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7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6135</TotalTime>
  <Words>2175</Words>
  <Application>Microsoft Office PowerPoint</Application>
  <PresentationFormat>와이드스크린</PresentationFormat>
  <Paragraphs>663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배달의민족 도현</vt:lpstr>
      <vt:lpstr>Arial</vt:lpstr>
      <vt:lpstr>배달의민족 주아</vt:lpstr>
      <vt:lpstr>배찌체</vt:lpstr>
      <vt:lpstr>배달의민족 연성</vt:lpstr>
      <vt:lpstr>Office 테마</vt:lpstr>
      <vt:lpstr>PowerPoint 프레젠테이션</vt:lpstr>
      <vt:lpstr>I N D E X</vt:lpstr>
      <vt:lpstr>1. 게임 컨셉</vt:lpstr>
      <vt:lpstr>2. 게임 소개</vt:lpstr>
      <vt:lpstr>2. 게임 소개</vt:lpstr>
      <vt:lpstr>3. 게임 방법</vt:lpstr>
      <vt:lpstr>3. 게임 방법</vt:lpstr>
      <vt:lpstr>3. 게임 방법</vt:lpstr>
      <vt:lpstr>3. 게임 방법</vt:lpstr>
      <vt:lpstr>4. 기획 계획</vt:lpstr>
      <vt:lpstr>5. 참고 문헌</vt:lpstr>
      <vt:lpstr>PowerPoint 프레젠테이션</vt:lpstr>
      <vt:lpstr>I N D E X</vt:lpstr>
      <vt:lpstr>1. 블록의 정의</vt:lpstr>
      <vt:lpstr>2. 블록 타입</vt:lpstr>
      <vt:lpstr>3. 블록 설정 값</vt:lpstr>
      <vt:lpstr>4. 특수 블록</vt:lpstr>
      <vt:lpstr>5. 캐릭터 블록</vt:lpstr>
      <vt:lpstr>6. 커맨드 블록</vt:lpstr>
      <vt:lpstr>5. 참고 문헌</vt:lpstr>
      <vt:lpstr>PowerPoint 프레젠테이션</vt:lpstr>
      <vt:lpstr>I N D E X</vt:lpstr>
      <vt:lpstr>1. 퍼즐 난이도 요소</vt:lpstr>
      <vt:lpstr>2. 퍼즐 맵 구상</vt:lpstr>
      <vt:lpstr>2. 난이도 하</vt:lpstr>
      <vt:lpstr>2. 난이도 하</vt:lpstr>
      <vt:lpstr>3. 난이도 중 </vt:lpstr>
      <vt:lpstr>3. 난이도 중 </vt:lpstr>
      <vt:lpstr>3. 난이도 상 </vt:lpstr>
      <vt:lpstr>후 기  및  코 멘 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706</cp:revision>
  <dcterms:created xsi:type="dcterms:W3CDTF">2020-09-21T00:19:03Z</dcterms:created>
  <dcterms:modified xsi:type="dcterms:W3CDTF">2021-01-26T14:22:13Z</dcterms:modified>
</cp:coreProperties>
</file>